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8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208" y="1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2860C31-CDBB-4F6F-BF2F-461A9CBBAB62}" type="datetimeFigureOut">
              <a:rPr lang="en-US" smtClean="0"/>
              <a:t>1/26/18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BA0BB38-4756-4F7A-B338-58C3D7FE4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17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853-CFBE-4846-94C6-F030CFD8EC18}" type="datetimeFigureOut">
              <a:rPr lang="en-US" smtClean="0"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22C1-20B1-47E3-9458-662F58471AF4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25741" r="63889" b="34815"/>
          <a:stretch/>
        </p:blipFill>
        <p:spPr>
          <a:xfrm>
            <a:off x="420687" y="1588015"/>
            <a:ext cx="1943100" cy="2705100"/>
          </a:xfrm>
          <a:prstGeom prst="rect">
            <a:avLst/>
          </a:prstGeom>
          <a:ln w="571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0749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853-CFBE-4846-94C6-F030CFD8EC18}" type="datetimeFigureOut">
              <a:rPr lang="en-US" smtClean="0"/>
              <a:t>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22C1-20B1-47E3-9458-662F5847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27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853-CFBE-4846-94C6-F030CFD8EC18}" type="datetimeFigureOut">
              <a:rPr lang="en-US" smtClean="0"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22C1-20B1-47E3-9458-662F5847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853-CFBE-4846-94C6-F030CFD8EC18}" type="datetimeFigureOut">
              <a:rPr lang="en-US" smtClean="0"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22C1-20B1-47E3-9458-662F5847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24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853-CFBE-4846-94C6-F030CFD8EC18}" type="datetimeFigureOut">
              <a:rPr lang="en-US" smtClean="0"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22C1-20B1-47E3-9458-662F5847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78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853-CFBE-4846-94C6-F030CFD8EC18}" type="datetimeFigureOut">
              <a:rPr lang="en-US" smtClean="0"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22C1-20B1-47E3-9458-662F5847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25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853-CFBE-4846-94C6-F030CFD8EC18}" type="datetimeFigureOut">
              <a:rPr lang="en-US" smtClean="0"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22C1-20B1-47E3-9458-662F5847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41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853-CFBE-4846-94C6-F030CFD8EC18}" type="datetimeFigureOut">
              <a:rPr lang="en-US" smtClean="0"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22C1-20B1-47E3-9458-662F5847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40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853-CFBE-4846-94C6-F030CFD8EC18}" type="datetimeFigureOut">
              <a:rPr lang="en-US" smtClean="0"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22C1-20B1-47E3-9458-662F5847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2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853-CFBE-4846-94C6-F030CFD8EC18}" type="datetimeFigureOut">
              <a:rPr lang="en-US" smtClean="0"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36D22C1-20B1-47E3-9458-662F5847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853-CFBE-4846-94C6-F030CFD8EC18}" type="datetimeFigureOut">
              <a:rPr lang="en-US" smtClean="0"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22C1-20B1-47E3-9458-662F5847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7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853-CFBE-4846-94C6-F030CFD8EC18}" type="datetimeFigureOut">
              <a:rPr lang="en-US" smtClean="0"/>
              <a:t>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22C1-20B1-47E3-9458-662F5847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2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853-CFBE-4846-94C6-F030CFD8EC18}" type="datetimeFigureOut">
              <a:rPr lang="en-US" smtClean="0"/>
              <a:t>1/26/18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22C1-20B1-47E3-9458-662F5847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853-CFBE-4846-94C6-F030CFD8EC18}" type="datetimeFigureOut">
              <a:rPr lang="en-US" smtClean="0"/>
              <a:t>1/26/18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22C1-20B1-47E3-9458-662F5847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59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853-CFBE-4846-94C6-F030CFD8EC18}" type="datetimeFigureOut">
              <a:rPr lang="en-US" smtClean="0"/>
              <a:t>1/26/18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22C1-20B1-47E3-9458-662F5847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67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853-CFBE-4846-94C6-F030CFD8EC18}" type="datetimeFigureOut">
              <a:rPr lang="en-US" smtClean="0"/>
              <a:t>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22C1-20B1-47E3-9458-662F5847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853-CFBE-4846-94C6-F030CFD8EC18}" type="datetimeFigureOut">
              <a:rPr lang="en-US" smtClean="0"/>
              <a:t>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22C1-20B1-47E3-9458-662F5847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1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F6E853-CFBE-4846-94C6-F030CFD8EC18}" type="datetimeFigureOut">
              <a:rPr lang="en-US" smtClean="0"/>
              <a:pPr/>
              <a:t>1/26/18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6D22C1-20B1-47E3-9458-662F58471A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8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98759" y="1637915"/>
            <a:ext cx="8236041" cy="88688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Getting to Know You</a:t>
            </a:r>
          </a:p>
        </p:txBody>
      </p:sp>
    </p:spTree>
    <p:extLst>
      <p:ext uri="{BB962C8B-B14F-4D97-AF65-F5344CB8AC3E}">
        <p14:creationId xmlns:p14="http://schemas.microsoft.com/office/powerpoint/2010/main" val="412769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912" y="734335"/>
            <a:ext cx="3974155" cy="738865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Getting to Know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084" y="2874696"/>
            <a:ext cx="7143591" cy="3124201"/>
          </a:xfrm>
        </p:spPr>
        <p:txBody>
          <a:bodyPr>
            <a:normAutofit lnSpcReduction="1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800" dirty="0"/>
              <a:t>On the paper airplane template: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Write down 3 things about yourself that you are willing to share with others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800" b="1" dirty="0"/>
              <a:t>DO NOT </a:t>
            </a:r>
            <a:r>
              <a:rPr lang="en-US" sz="2800" dirty="0"/>
              <a:t>put your name on the paper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800" dirty="0"/>
              <a:t>Make the airplane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800" dirty="0"/>
              <a:t>Await further instructions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842" y="255133"/>
            <a:ext cx="4819561" cy="27110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408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473625"/>
            <a:ext cx="3810000" cy="808559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Getting Acquainted</a:t>
            </a:r>
          </a:p>
        </p:txBody>
      </p:sp>
      <p:pic>
        <p:nvPicPr>
          <p:cNvPr id="5" name="Picture 4" descr="Arrow_plane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1" y="1343398"/>
            <a:ext cx="1073767" cy="1371600"/>
          </a:xfrm>
          <a:prstGeom prst="rect">
            <a:avLst/>
          </a:prstGeom>
        </p:spPr>
      </p:pic>
      <p:pic>
        <p:nvPicPr>
          <p:cNvPr id="6" name="Picture 5" descr="Arrow_plane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2283" y="2920217"/>
            <a:ext cx="1073766" cy="1371600"/>
          </a:xfrm>
          <a:prstGeom prst="rect">
            <a:avLst/>
          </a:prstGeom>
        </p:spPr>
      </p:pic>
      <p:pic>
        <p:nvPicPr>
          <p:cNvPr id="7" name="Picture 6" descr="Arrow_plane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2" y="4576318"/>
            <a:ext cx="1073766" cy="1371598"/>
          </a:xfrm>
          <a:prstGeom prst="rect">
            <a:avLst/>
          </a:prstGeom>
        </p:spPr>
      </p:pic>
      <p:pic>
        <p:nvPicPr>
          <p:cNvPr id="8" name="Picture 7" descr="Arrow_plane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9400" y="296401"/>
            <a:ext cx="1073766" cy="1371600"/>
          </a:xfrm>
          <a:prstGeom prst="rect">
            <a:avLst/>
          </a:prstGeom>
        </p:spPr>
      </p:pic>
      <p:pic>
        <p:nvPicPr>
          <p:cNvPr id="9" name="Picture 8" descr="Arrow_plane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0" y="1889520"/>
            <a:ext cx="1073766" cy="1371598"/>
          </a:xfrm>
          <a:prstGeom prst="rect">
            <a:avLst/>
          </a:prstGeom>
        </p:spPr>
      </p:pic>
      <p:pic>
        <p:nvPicPr>
          <p:cNvPr id="10" name="Picture 9" descr="Arrow_plane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29401" y="3482637"/>
            <a:ext cx="1073765" cy="1371598"/>
          </a:xfrm>
          <a:prstGeom prst="rect">
            <a:avLst/>
          </a:prstGeom>
        </p:spPr>
      </p:pic>
      <p:pic>
        <p:nvPicPr>
          <p:cNvPr id="11" name="Picture 10" descr="Arrow_plane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29401" y="5184954"/>
            <a:ext cx="1073765" cy="13715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17887" y="1343398"/>
            <a:ext cx="2943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Step 1: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Orient the template with the “UP” arrow at the top of the page.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17886" y="2920217"/>
            <a:ext cx="2943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Step 2: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Flip the paper over onto its backside so that you cannot see the fold lines.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Write down 3 things about yourself others might not know.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14405" y="4576318"/>
            <a:ext cx="2946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Step 3: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Pull the top right corner down toward you until fold line 1 is visible and crease along the dotted line. Repeat with the top left corner.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42280" y="299763"/>
            <a:ext cx="3476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Step 4: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Fold the right side over again and crease along fold line 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Repeat with the left side.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48598" y="1889520"/>
            <a:ext cx="347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Step 5: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Fold the tip down toward you and crease along fold line 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42280" y="3425789"/>
            <a:ext cx="34832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Step 6: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Now, flip the paper over. Then, fold the left side over onto the right side and crease along fold line 4 so that the outside edges of the wings line up.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48599" y="5070533"/>
            <a:ext cx="3476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Step 7: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Fold the wings down along fold lines 5. Partially open the folds you just created so that the wings stick out straight. The wings will have a slight “V” shape when viewed from the front. </a:t>
            </a:r>
          </a:p>
        </p:txBody>
      </p:sp>
    </p:spTree>
    <p:extLst>
      <p:ext uri="{BB962C8B-B14F-4D97-AF65-F5344CB8AC3E}">
        <p14:creationId xmlns:p14="http://schemas.microsoft.com/office/powerpoint/2010/main" val="10096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98759" y="1637915"/>
            <a:ext cx="8236041" cy="88688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Fly Planes Until Told to Stop</a:t>
            </a:r>
          </a:p>
        </p:txBody>
      </p:sp>
    </p:spTree>
    <p:extLst>
      <p:ext uri="{BB962C8B-B14F-4D97-AF65-F5344CB8AC3E}">
        <p14:creationId xmlns:p14="http://schemas.microsoft.com/office/powerpoint/2010/main" val="215174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60476" y="167425"/>
            <a:ext cx="9469524" cy="717729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Identify the Person on the Plane You Have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60476" y="958845"/>
            <a:ext cx="10231524" cy="5334539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2800" dirty="0"/>
              <a:t>You </a:t>
            </a:r>
            <a:r>
              <a:rPr lang="en-US" sz="2800" b="1" dirty="0"/>
              <a:t>MAY NOT </a:t>
            </a:r>
            <a:r>
              <a:rPr lang="en-US" sz="2800" dirty="0"/>
              <a:t>ask if it is a </a:t>
            </a:r>
            <a:r>
              <a:rPr lang="en-US" sz="3200" dirty="0">
                <a:ln w="3175" cmpd="sng">
                  <a:noFill/>
                </a:ln>
                <a:ea typeface="+mj-ea"/>
                <a:cs typeface="+mj-cs"/>
              </a:rPr>
              <a:t>person</a:t>
            </a:r>
          </a:p>
          <a:p>
            <a:pPr lvl="1"/>
            <a:r>
              <a:rPr lang="en-US" sz="2800" strike="sngStrike" dirty="0"/>
              <a:t>Is this your plane</a:t>
            </a:r>
          </a:p>
          <a:p>
            <a:r>
              <a:rPr lang="en-US" sz="2800" dirty="0"/>
              <a:t>You should ask a question specific to one item</a:t>
            </a:r>
          </a:p>
          <a:p>
            <a:pPr lvl="1"/>
            <a:r>
              <a:rPr lang="en-US" sz="2800" dirty="0"/>
              <a:t>For example </a:t>
            </a:r>
            <a:r>
              <a:rPr lang="en-US" sz="2800" i="1" dirty="0"/>
              <a:t>Do you like pizza?</a:t>
            </a:r>
          </a:p>
          <a:p>
            <a:pPr lvl="1"/>
            <a:r>
              <a:rPr lang="en-US" sz="2800" dirty="0"/>
              <a:t>If the person answers </a:t>
            </a:r>
            <a:r>
              <a:rPr lang="en-US" sz="2800" i="1" dirty="0"/>
              <a:t>Yes</a:t>
            </a:r>
            <a:r>
              <a:rPr lang="en-US" sz="2800" dirty="0"/>
              <a:t>, you can ask the next question</a:t>
            </a:r>
          </a:p>
          <a:p>
            <a:r>
              <a:rPr lang="en-US" sz="2800" dirty="0"/>
              <a:t>When you have identified the person make sure you </a:t>
            </a:r>
            <a:r>
              <a:rPr lang="en-US" sz="2800" b="1" dirty="0"/>
              <a:t>get their name </a:t>
            </a:r>
            <a:r>
              <a:rPr lang="en-US" sz="2800" dirty="0"/>
              <a:t>because you’re going to have to introduce them!</a:t>
            </a:r>
          </a:p>
          <a:p>
            <a:r>
              <a:rPr lang="en-US" sz="2800" dirty="0"/>
              <a:t>Remember, even if you have identified your person, someone might be </a:t>
            </a:r>
            <a:r>
              <a:rPr lang="en-US" sz="2800" i="1" dirty="0"/>
              <a:t>looking for you </a:t>
            </a:r>
            <a:r>
              <a:rPr lang="en-US" sz="2800" dirty="0"/>
              <a:t>– you need to both ask and answer questions</a:t>
            </a:r>
          </a:p>
        </p:txBody>
      </p:sp>
    </p:spTree>
    <p:extLst>
      <p:ext uri="{BB962C8B-B14F-4D97-AF65-F5344CB8AC3E}">
        <p14:creationId xmlns:p14="http://schemas.microsoft.com/office/powerpoint/2010/main" val="394889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163" y="632620"/>
            <a:ext cx="6782970" cy="58167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163" y="1319349"/>
            <a:ext cx="6959077" cy="2598355"/>
          </a:xfrm>
        </p:spPr>
        <p:txBody>
          <a:bodyPr anchor="t">
            <a:normAutofit/>
          </a:bodyPr>
          <a:lstStyle/>
          <a:p>
            <a:r>
              <a:rPr lang="en-US" sz="2800" dirty="0"/>
              <a:t>Form a circle</a:t>
            </a:r>
          </a:p>
          <a:p>
            <a:r>
              <a:rPr lang="en-US" sz="2800" dirty="0"/>
              <a:t>Introduce to the entire group the person you identified </a:t>
            </a:r>
          </a:p>
          <a:p>
            <a:r>
              <a:rPr lang="en-US" sz="2800" dirty="0"/>
              <a:t>Share the 3 things they wrote about themselves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8539">
            <a:off x="7910205" y="27379"/>
            <a:ext cx="4407288" cy="2478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054" y="3917705"/>
            <a:ext cx="4879272" cy="2744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315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7</TotalTime>
  <Words>365</Words>
  <Application>Microsoft Macintosh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Corbel</vt:lpstr>
      <vt:lpstr>Trebuchet MS</vt:lpstr>
      <vt:lpstr>Parallax</vt:lpstr>
      <vt:lpstr>PowerPoint Presentation</vt:lpstr>
      <vt:lpstr>Getting to Know You</vt:lpstr>
      <vt:lpstr>Getting Acquainted</vt:lpstr>
      <vt:lpstr>PowerPoint Presentation</vt:lpstr>
      <vt:lpstr>Identify the Person on the Plane You Have</vt:lpstr>
      <vt:lpstr>Introductions</vt:lpstr>
    </vt:vector>
  </TitlesOfParts>
  <Company>A-B Tech Community College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 Silvers</dc:creator>
  <cp:lastModifiedBy>Microsoft Office User</cp:lastModifiedBy>
  <cp:revision>4</cp:revision>
  <cp:lastPrinted>2018-01-03T17:43:35Z</cp:lastPrinted>
  <dcterms:created xsi:type="dcterms:W3CDTF">2018-01-02T19:52:20Z</dcterms:created>
  <dcterms:modified xsi:type="dcterms:W3CDTF">2018-01-26T20:11:33Z</dcterms:modified>
</cp:coreProperties>
</file>