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69" r:id="rId5"/>
    <p:sldId id="258" r:id="rId6"/>
    <p:sldId id="259" r:id="rId7"/>
    <p:sldId id="26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8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D0118-95F9-40B6-9761-6EE94E0E1AA0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C763D-A295-420E-807D-07FDC1E7B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7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tairway_to_Heaven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Led_Zeppelin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33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57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24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33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 "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Stairway to Heaven"/>
              </a:rPr>
              <a:t>Stairway to Heaven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–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Led Zeppelin"/>
              </a:rPr>
              <a:t>Led Zeppelin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33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33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1C763D-A295-420E-807D-07FDC1E7B07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51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7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8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37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8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9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2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42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1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4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2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1D898-73D3-411A-8764-4E60016DA458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FF928-433E-46E6-A170-1C6E2B5A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000" dirty="0"/>
              <a:t>What a Wonderful World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Louis Armstrong</a:t>
            </a:r>
          </a:p>
        </p:txBody>
      </p:sp>
    </p:spTree>
    <p:extLst>
      <p:ext uri="{BB962C8B-B14F-4D97-AF65-F5344CB8AC3E}">
        <p14:creationId xmlns:p14="http://schemas.microsoft.com/office/powerpoint/2010/main" val="154641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527175"/>
          </a:xfrm>
        </p:spPr>
        <p:txBody>
          <a:bodyPr>
            <a:normAutofit/>
          </a:bodyPr>
          <a:lstStyle/>
          <a:p>
            <a:r>
              <a:rPr lang="en-US" sz="8000" dirty="0"/>
              <a:t>Summertime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Ella Fitzgerald </a:t>
            </a:r>
          </a:p>
        </p:txBody>
      </p:sp>
    </p:spTree>
    <p:extLst>
      <p:ext uri="{BB962C8B-B14F-4D97-AF65-F5344CB8AC3E}">
        <p14:creationId xmlns:p14="http://schemas.microsoft.com/office/powerpoint/2010/main" val="1415424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527175"/>
          </a:xfrm>
        </p:spPr>
        <p:txBody>
          <a:bodyPr>
            <a:normAutofit/>
          </a:bodyPr>
          <a:lstStyle/>
          <a:p>
            <a:r>
              <a:rPr lang="en-US" sz="8000" dirty="0"/>
              <a:t>Blue Moon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Billie Holiday </a:t>
            </a:r>
          </a:p>
        </p:txBody>
      </p:sp>
    </p:spTree>
    <p:extLst>
      <p:ext uri="{BB962C8B-B14F-4D97-AF65-F5344CB8AC3E}">
        <p14:creationId xmlns:p14="http://schemas.microsoft.com/office/powerpoint/2010/main" val="48138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527175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Fly Me To The Moon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Frank Sinatra </a:t>
            </a:r>
          </a:p>
        </p:txBody>
      </p:sp>
    </p:spTree>
    <p:extLst>
      <p:ext uri="{BB962C8B-B14F-4D97-AF65-F5344CB8AC3E}">
        <p14:creationId xmlns:p14="http://schemas.microsoft.com/office/powerpoint/2010/main" val="142228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527175"/>
          </a:xfrm>
        </p:spPr>
        <p:txBody>
          <a:bodyPr>
            <a:normAutofit/>
          </a:bodyPr>
          <a:lstStyle/>
          <a:p>
            <a:r>
              <a:rPr lang="en-US" sz="8000" dirty="0"/>
              <a:t>Jump For Joy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Duke </a:t>
            </a:r>
            <a:r>
              <a:rPr lang="en-US" sz="7200" i="1" dirty="0" err="1">
                <a:solidFill>
                  <a:schemeClr val="tx1"/>
                </a:solidFill>
              </a:rPr>
              <a:t>Elington</a:t>
            </a:r>
            <a:endParaRPr lang="en-US" sz="7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348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527175"/>
          </a:xfrm>
        </p:spPr>
        <p:txBody>
          <a:bodyPr>
            <a:normAutofit/>
          </a:bodyPr>
          <a:lstStyle/>
          <a:p>
            <a:r>
              <a:rPr lang="en-US" sz="8000" dirty="0"/>
              <a:t>I Put A Spell On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Nina Simone </a:t>
            </a:r>
          </a:p>
        </p:txBody>
      </p:sp>
    </p:spTree>
    <p:extLst>
      <p:ext uri="{BB962C8B-B14F-4D97-AF65-F5344CB8AC3E}">
        <p14:creationId xmlns:p14="http://schemas.microsoft.com/office/powerpoint/2010/main" val="1664047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527175"/>
          </a:xfrm>
        </p:spPr>
        <p:txBody>
          <a:bodyPr>
            <a:normAutofit/>
          </a:bodyPr>
          <a:lstStyle/>
          <a:p>
            <a:r>
              <a:rPr lang="en-US" sz="8000" dirty="0"/>
              <a:t>Basin Street Blues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Bing Crosby </a:t>
            </a:r>
          </a:p>
        </p:txBody>
      </p:sp>
    </p:spTree>
    <p:extLst>
      <p:ext uri="{BB962C8B-B14F-4D97-AF65-F5344CB8AC3E}">
        <p14:creationId xmlns:p14="http://schemas.microsoft.com/office/powerpoint/2010/main" val="4250398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328289"/>
            <a:ext cx="8458200" cy="1527175"/>
          </a:xfrm>
        </p:spPr>
        <p:txBody>
          <a:bodyPr>
            <a:normAutofit/>
          </a:bodyPr>
          <a:lstStyle/>
          <a:p>
            <a:r>
              <a:rPr lang="en-US" sz="8000" dirty="0"/>
              <a:t>At Last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>
                <a:solidFill>
                  <a:schemeClr val="tx1"/>
                </a:solidFill>
              </a:rPr>
              <a:t>Etta James</a:t>
            </a:r>
          </a:p>
        </p:txBody>
      </p:sp>
    </p:spTree>
    <p:extLst>
      <p:ext uri="{BB962C8B-B14F-4D97-AF65-F5344CB8AC3E}">
        <p14:creationId xmlns:p14="http://schemas.microsoft.com/office/powerpoint/2010/main" val="389160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55</Words>
  <Application>Microsoft Office PowerPoint</Application>
  <PresentationFormat>On-screen Show (4:3)</PresentationFormat>
  <Paragraphs>29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What a Wonderful World</vt:lpstr>
      <vt:lpstr>Summertime</vt:lpstr>
      <vt:lpstr>Blue Moon</vt:lpstr>
      <vt:lpstr>Fly Me To The Moon</vt:lpstr>
      <vt:lpstr>Jump For Joy</vt:lpstr>
      <vt:lpstr>I Put A Spell On You</vt:lpstr>
      <vt:lpstr>Basin Street Blues</vt:lpstr>
      <vt:lpstr>At Last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akurdia</dc:creator>
  <cp:lastModifiedBy>Kurdia, Anastasia</cp:lastModifiedBy>
  <cp:revision>10</cp:revision>
  <dcterms:created xsi:type="dcterms:W3CDTF">2014-10-31T01:46:45Z</dcterms:created>
  <dcterms:modified xsi:type="dcterms:W3CDTF">2017-11-22T17:37:55Z</dcterms:modified>
</cp:coreProperties>
</file>